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5" autoAdjust="0"/>
    <p:restoredTop sz="94660"/>
  </p:normalViewPr>
  <p:slideViewPr>
    <p:cSldViewPr snapToGrid="0">
      <p:cViewPr varScale="1">
        <p:scale>
          <a:sx n="74" d="100"/>
          <a:sy n="74" d="100"/>
        </p:scale>
        <p:origin x="-582" y="-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</p:spPr>
        <p:txBody>
          <a:bodyPr spcFirstLastPara="1" wrap="square" lIns="121897" tIns="121897" rIns="121897" bIns="121897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</p:spPr>
        <p:txBody>
          <a:bodyPr spcFirstLastPara="1" wrap="square" lIns="121897" tIns="121897" rIns="121897" bIns="121897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897" tIns="121897" rIns="121897" bIns="121897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70C867FF-E425-485D-A8AE-70A29B06B23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</p:spPr>
        <p:txBody>
          <a:bodyPr spcFirstLastPara="1" wrap="square" lIns="121897" tIns="121897" rIns="121897" bIns="121897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897" tIns="121897" rIns="121897" bIns="121897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70C867FF-E425-485D-A8AE-70A29B06B23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121897" tIns="121897" rIns="121897" bIns="121897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121897" tIns="121897" rIns="121897" bIns="121897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897" tIns="121897" rIns="121897" bIns="121897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70C867FF-E425-485D-A8AE-70A29B06B23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121897" tIns="121897" rIns="121897" bIns="121897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200" cy="4555200"/>
          </a:xfrm>
          <a:prstGeom prst="rect">
            <a:avLst/>
          </a:prstGeom>
        </p:spPr>
        <p:txBody>
          <a:bodyPr spcFirstLastPara="1" wrap="square" lIns="121897" tIns="121897" rIns="121897" bIns="121897" anchor="t" anchorCtr="0">
            <a:norm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900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200" cy="4555200"/>
          </a:xfrm>
          <a:prstGeom prst="rect">
            <a:avLst/>
          </a:prstGeom>
        </p:spPr>
        <p:txBody>
          <a:bodyPr spcFirstLastPara="1" wrap="square" lIns="121897" tIns="121897" rIns="121897" bIns="121897" anchor="t" anchorCtr="0">
            <a:norm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900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897" tIns="121897" rIns="121897" bIns="121897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70C867FF-E425-485D-A8AE-70A29B06B23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400" cy="5454400"/>
          </a:xfrm>
          <a:prstGeom prst="rect">
            <a:avLst/>
          </a:prstGeom>
        </p:spPr>
        <p:txBody>
          <a:bodyPr spcFirstLastPara="1" wrap="square" lIns="121897" tIns="121897" rIns="121897" bIns="121897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897" tIns="121897" rIns="121897" bIns="121897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70C867FF-E425-485D-A8AE-70A29B06B23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897" tIns="121897" rIns="121897" bIns="121897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</p:spPr>
        <p:txBody>
          <a:bodyPr spcFirstLastPara="1" wrap="square" lIns="121897" tIns="121897" rIns="121897" bIns="121897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600" cy="1646800"/>
          </a:xfrm>
          <a:prstGeom prst="rect">
            <a:avLst/>
          </a:prstGeom>
        </p:spPr>
        <p:txBody>
          <a:bodyPr spcFirstLastPara="1" wrap="square" lIns="121897" tIns="121897" rIns="121897" bIns="121897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6000" cy="4926800"/>
          </a:xfrm>
          <a:prstGeom prst="rect">
            <a:avLst/>
          </a:prstGeom>
        </p:spPr>
        <p:txBody>
          <a:bodyPr spcFirstLastPara="1" wrap="square" lIns="121897" tIns="121897" rIns="121897" bIns="121897" anchor="ctr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897" tIns="121897" rIns="121897" bIns="121897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70C867FF-E425-485D-A8AE-70A29B06B23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400" cy="806800"/>
          </a:xfrm>
          <a:prstGeom prst="rect">
            <a:avLst/>
          </a:prstGeom>
        </p:spPr>
        <p:txBody>
          <a:bodyPr spcFirstLastPara="1" wrap="square" lIns="121897" tIns="121897" rIns="121897" bIns="121897" anchor="ctr" anchorCtr="0">
            <a:normAutofit/>
          </a:bodyPr>
          <a:lstStyle>
            <a:lvl1pPr marL="609585" lvl="0" indent="-30479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897" tIns="121897" rIns="121897" bIns="121897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70C867FF-E425-485D-A8AE-70A29B06B23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800" cy="2618000"/>
          </a:xfrm>
          <a:prstGeom prst="rect">
            <a:avLst/>
          </a:prstGeom>
        </p:spPr>
        <p:txBody>
          <a:bodyPr spcFirstLastPara="1" wrap="square" lIns="121897" tIns="121897" rIns="121897" bIns="121897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800" cy="1734400"/>
          </a:xfrm>
          <a:prstGeom prst="rect">
            <a:avLst/>
          </a:prstGeom>
        </p:spPr>
        <p:txBody>
          <a:bodyPr spcFirstLastPara="1" wrap="square" lIns="121897" tIns="121897" rIns="121897" bIns="121897" anchor="t" anchorCtr="0">
            <a:normAutofit/>
          </a:bodyPr>
          <a:lstStyle>
            <a:lvl1pPr marL="609585" lvl="0" indent="-457189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897" tIns="121897" rIns="121897" bIns="121897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70C867FF-E425-485D-A8AE-70A29B06B23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lIns="121917" tIns="60958" rIns="121917" bIns="60958"/>
          <a:lstStyle/>
          <a:p>
            <a:fld id="{7D778D58-AC03-42BA-8476-E167B28208B8}" type="datetimeFigureOut">
              <a:rPr lang="en-US" smtClean="0"/>
              <a:t>8/30/2025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lIns="121917" tIns="60958" rIns="121917" bIns="60958"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867FF-E425-485D-A8AE-70A29B06B2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0942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1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97" tIns="121897" rIns="121897" bIns="121897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97" tIns="121897" rIns="121897" bIns="121897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97" tIns="121897" rIns="121897" bIns="121897" anchor="ctr" anchorCtr="0">
            <a:normAutofit/>
          </a:bodyPr>
          <a:lstStyle>
            <a:lvl1pPr lvl="0" algn="r">
              <a:buNone/>
              <a:defRPr sz="1300">
                <a:solidFill>
                  <a:schemeClr val="dk2"/>
                </a:solidFill>
              </a:defRPr>
            </a:lvl1pPr>
            <a:lvl2pPr lvl="1" algn="r">
              <a:buNone/>
              <a:defRPr sz="1300">
                <a:solidFill>
                  <a:schemeClr val="dk2"/>
                </a:solidFill>
              </a:defRPr>
            </a:lvl2pPr>
            <a:lvl3pPr lvl="2" algn="r">
              <a:buNone/>
              <a:defRPr sz="1300">
                <a:solidFill>
                  <a:schemeClr val="dk2"/>
                </a:solidFill>
              </a:defRPr>
            </a:lvl3pPr>
            <a:lvl4pPr lvl="3" algn="r">
              <a:buNone/>
              <a:defRPr sz="1300">
                <a:solidFill>
                  <a:schemeClr val="dk2"/>
                </a:solidFill>
              </a:defRPr>
            </a:lvl4pPr>
            <a:lvl5pPr lvl="4" algn="r">
              <a:buNone/>
              <a:defRPr sz="1300">
                <a:solidFill>
                  <a:schemeClr val="dk2"/>
                </a:solidFill>
              </a:defRPr>
            </a:lvl5pPr>
            <a:lvl6pPr lvl="5" algn="r">
              <a:buNone/>
              <a:defRPr sz="1300">
                <a:solidFill>
                  <a:schemeClr val="dk2"/>
                </a:solidFill>
              </a:defRPr>
            </a:lvl6pPr>
            <a:lvl7pPr lvl="6" algn="r">
              <a:buNone/>
              <a:defRPr sz="1300">
                <a:solidFill>
                  <a:schemeClr val="dk2"/>
                </a:solidFill>
              </a:defRPr>
            </a:lvl7pPr>
            <a:lvl8pPr lvl="7" algn="r">
              <a:buNone/>
              <a:defRPr sz="1300">
                <a:solidFill>
                  <a:schemeClr val="dk2"/>
                </a:solidFill>
              </a:defRPr>
            </a:lvl8pPr>
            <a:lvl9pPr lvl="8" algn="r">
              <a:buNone/>
              <a:defRPr sz="1300">
                <a:solidFill>
                  <a:schemeClr val="dk2"/>
                </a:solidFill>
              </a:defRPr>
            </a:lvl9pPr>
          </a:lstStyle>
          <a:p>
            <a:fld id="{70C867FF-E425-485D-A8AE-70A29B06B23E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0918" y="532201"/>
            <a:ext cx="9556124" cy="5398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532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977" y="637694"/>
            <a:ext cx="10181823" cy="5305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022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7887" y="687508"/>
            <a:ext cx="9559933" cy="5314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736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306" y="716886"/>
            <a:ext cx="9521448" cy="6057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150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340" y="677812"/>
            <a:ext cx="9878097" cy="5391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923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704" y="630069"/>
            <a:ext cx="10029955" cy="5423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392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9555" y="683914"/>
            <a:ext cx="9543361" cy="5523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01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6676" y="623908"/>
            <a:ext cx="9460102" cy="5712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701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9099" y="731323"/>
            <a:ext cx="9942490" cy="5387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226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409" y="734096"/>
            <a:ext cx="9795087" cy="5471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015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5161" y="452715"/>
            <a:ext cx="9988639" cy="5724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766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1673" y="748794"/>
            <a:ext cx="9712186" cy="5450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732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9100" y="686379"/>
            <a:ext cx="10277340" cy="5439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954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1673" y="756113"/>
            <a:ext cx="9666666" cy="5777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625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1219" y="1253330"/>
            <a:ext cx="10515600" cy="4351338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462" y="769378"/>
            <a:ext cx="10233338" cy="5151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814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0614" y="753422"/>
            <a:ext cx="9465972" cy="5573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194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947" y="677827"/>
            <a:ext cx="10084158" cy="5495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059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680" y="824249"/>
            <a:ext cx="10220910" cy="5328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551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6068" y="447995"/>
            <a:ext cx="9556124" cy="5972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147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551" y="699971"/>
            <a:ext cx="9751189" cy="5649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415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0765" y="463998"/>
            <a:ext cx="9697793" cy="5729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814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7584" y="611945"/>
            <a:ext cx="9994006" cy="5428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849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143" y="798963"/>
            <a:ext cx="9977716" cy="5612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87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3494" y="517434"/>
            <a:ext cx="9723548" cy="5609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541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7735" y="541316"/>
            <a:ext cx="10058400" cy="5428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938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461" y="535980"/>
            <a:ext cx="9878097" cy="5589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440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7734" y="604596"/>
            <a:ext cx="9942491" cy="5513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341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9099" y="599188"/>
            <a:ext cx="10058400" cy="5503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554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5008" y="756242"/>
            <a:ext cx="10078792" cy="5317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439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372" y="606584"/>
            <a:ext cx="9903853" cy="5452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987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946" y="382932"/>
            <a:ext cx="10419009" cy="5494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009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945" y="632360"/>
            <a:ext cx="9782369" cy="5433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205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704" y="680964"/>
            <a:ext cx="9994006" cy="543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953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5600" y="1536633"/>
            <a:ext cx="11360800" cy="494144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373" y="620589"/>
            <a:ext cx="9697790" cy="5630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184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6677" y="463246"/>
            <a:ext cx="9762186" cy="5613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956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704" y="624111"/>
            <a:ext cx="9747466" cy="5552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665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372" y="647329"/>
            <a:ext cx="9958496" cy="5165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594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372" y="620700"/>
            <a:ext cx="9827868" cy="4975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250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4856" y="601080"/>
            <a:ext cx="10168944" cy="5004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745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3493" y="723740"/>
            <a:ext cx="9461924" cy="5285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915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5600" y="1536633"/>
            <a:ext cx="10943566" cy="4413406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461" y="700396"/>
            <a:ext cx="9517488" cy="5748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428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458" y="578095"/>
            <a:ext cx="10088312" cy="5664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612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7887" y="461798"/>
            <a:ext cx="9736428" cy="5528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327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9098" y="657312"/>
            <a:ext cx="10045521" cy="5438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970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976" y="719986"/>
            <a:ext cx="9929613" cy="5297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589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cpu scheduling</Template>
  <TotalTime>199</TotalTime>
  <Words>0</Words>
  <Application>Microsoft Office PowerPoint</Application>
  <PresentationFormat>Custom</PresentationFormat>
  <Paragraphs>0</Paragraphs>
  <Slides>45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46" baseType="lpstr"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RAGHU</dc:creator>
  <cp:lastModifiedBy>Neetha</cp:lastModifiedBy>
  <cp:revision>10</cp:revision>
  <dcterms:created xsi:type="dcterms:W3CDTF">2022-10-27T05:14:07Z</dcterms:created>
  <dcterms:modified xsi:type="dcterms:W3CDTF">2025-08-30T06:06:02Z</dcterms:modified>
</cp:coreProperties>
</file>